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1" r:id="rId17"/>
    <p:sldId id="272" r:id="rId18"/>
    <p:sldId id="273" r:id="rId19"/>
    <p:sldId id="277" r:id="rId20"/>
    <p:sldId id="281" r:id="rId21"/>
    <p:sldId id="280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92E0-BFD3-478B-9FAF-77BF5CE4377F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FE90A-789B-4542-8660-30772ED2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школьного образования в городе Кировск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Гарбуз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Мирон, ученик 6 «о» класса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pic>
        <p:nvPicPr>
          <p:cNvPr id="6147" name="Picture 3" descr="C:\Users\Чиж Галина\Desktop\школы\IMG_20210118_15364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79" y="1687248"/>
            <a:ext cx="3096271" cy="4351867"/>
          </a:xfrm>
          <a:prstGeom prst="rect">
            <a:avLst/>
          </a:prstGeom>
          <a:noFill/>
        </p:spPr>
      </p:pic>
      <p:pic>
        <p:nvPicPr>
          <p:cNvPr id="6148" name="Picture 4" descr="C:\Users\Чиж Галина\Desktop\школы\IMG_20210118_1534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2736304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628800"/>
            <a:ext cx="4320480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Затем школа переехала во второй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теплобетонный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дом на улице Кирова ( сейчас это дом № 3) и заняла в подъезде № 5 все четыре этажа.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 сентября 1949 года ученики пошли в восстановленное здание средней школы на улице Кирова. Первый выпуск 10 класса состоялся в 1953 году.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pic>
        <p:nvPicPr>
          <p:cNvPr id="7170" name="Picture 2" descr="C:\Users\Чиж Галина\Desktop\DSC04507-1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4038600" cy="2664296"/>
          </a:xfrm>
          <a:prstGeom prst="rect">
            <a:avLst/>
          </a:prstGeom>
          <a:noFill/>
        </p:spPr>
      </p:pic>
      <p:pic>
        <p:nvPicPr>
          <p:cNvPr id="6146" name="Picture 2" descr="C:\Users\Чиж Галина\Desktop\1-dvor_shko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316" y="4447858"/>
            <a:ext cx="3665984" cy="2159322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F5573A-709C-407B-87C9-7737E824A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876" y="1561654"/>
            <a:ext cx="4524124" cy="28862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1955 году на улице Горького( дом №16) открылась школа – семилетка на 280 учащихся ( директор П. Я. Сосков)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2143CE1-43A6-4275-94FD-23F0ADC2E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772817"/>
            <a:ext cx="4536504" cy="41044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1959 году на улице Краснофлотской( дом №18) открылась школа – интернат( директор О. А. Романенко) со столовой и общежитием на 350 учеников из отдельных деревень и поселков района.</a:t>
            </a:r>
          </a:p>
          <a:p>
            <a:endParaRPr lang="ru-RU" dirty="0"/>
          </a:p>
        </p:txBody>
      </p:sp>
      <p:pic>
        <p:nvPicPr>
          <p:cNvPr id="1027" name="Picture 3" descr="C:\Users\Чиж Галина\Desktop\1535705995shkol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2857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50-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годах школа рабочей молодежи находилась в доме №2 по улице Победы ( сегодня в нем располагается районный центр дополнительного образования)</a:t>
            </a:r>
          </a:p>
        </p:txBody>
      </p:sp>
      <p:pic>
        <p:nvPicPr>
          <p:cNvPr id="2050" name="Picture 2" descr="C:\Users\Чиж Галина\Desktop\n17_1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17646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70-80 годы в городе насчитывалось три детских сада, двое яслей и четыре школы.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Первая, это средняя школа находилась на улице Кирова в доме №8 ( с сентября 1981 года – восьмилетняя школа №2).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Вторая, восьмилетняя школа №1- на улице Горького в доме №16.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Третьей будем считать школу – интернат ( с 1989г.- коррекционная школа – интернат).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Четвертое учебное заведение – это школа рабочей молодежи ( улица Советская, дом № 9)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04456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1966 году в городе открылась детская музыкальная школа( директор В. В. Исаев. Три педагога – В. Н. Федотова, И. П. Рыжова и А. Л. Гуревич- обучали юных любителей музыки в нескольких классных комнатах средней школы. Вскоре юные музыканты переехали в одноэтажное здание на улице Советская ( дом №9). А в 1982 году городские власти выделили музыкальной школе часть помещения в бывшем здании исполкома на улице Кирова в доме № 16. </a:t>
            </a:r>
          </a:p>
        </p:txBody>
      </p:sp>
      <p:pic>
        <p:nvPicPr>
          <p:cNvPr id="3074" name="Picture 2" descr="C:\Users\Чиж Галина\Desktop\1380166612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4495800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032448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/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1сентября 1981 года на улице Новая в доме № 18 отметила новоселье средняя школа №1( директор М. П.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Рассадова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7173" name="Picture 5" descr="C:\Users\Чиж Галина\Desktop\a_a72b3b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816424" cy="2661791"/>
          </a:xfrm>
          <a:prstGeom prst="rect">
            <a:avLst/>
          </a:prstGeom>
          <a:noFill/>
        </p:spPr>
      </p:pic>
      <p:pic>
        <p:nvPicPr>
          <p:cNvPr id="7174" name="Picture 6" descr="C:\Users\Чиж Галина\Desktop\1715523-a7de8c81ca9af50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57200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1985 году на бульваре Партизанской славы в доме №10 открылась средняя школа №2( директор Т. Ф. Кузина). </a:t>
            </a:r>
            <a:r>
              <a:rPr lang="ru-RU" dirty="0" smtClean="0"/>
              <a:t>В  1993 году на базе школы были созданы гимназические классы  в среднем и старшем звене. В 1994 году гимназия становится базовой для  СПб Университета Экономики и Финансов.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Чиж Галина\Desktop\a032e0380fa69c9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038600" cy="3503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История создания Кировской гимназии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История создания Кировской гимназии уходит в 90 –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годы. А здания, где находится гимназия, имеют более  богатую историю.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Самым старшим зданием является здание  на улице Кирова, построенное в 1939 году, в котором открылась первая средняя школа в городе, после войны здание  было восстановлено,  и в 1949 году средняя школа  открыла свои двери для детей города Кировска.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сентября 1981 года школу на улице Кирова преобразовали в восьмилетнюю школу № 2.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Второе здание гимназии, которое находится на  улице Горького , дом 16, ведет свою историю с 1955 года, в этом году  в нем была открыта школа – семилетка, впоследствии ставшая тоже восьмилетней школой № 1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Чиж Галина\Desktop\IMG_3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038600" cy="2690717"/>
          </a:xfrm>
          <a:prstGeom prst="rect">
            <a:avLst/>
          </a:prstGeom>
          <a:noFill/>
        </p:spPr>
      </p:pic>
      <p:pic>
        <p:nvPicPr>
          <p:cNvPr id="1028" name="Picture 4" descr="C:\Users\Чиж Галина\Desktop\5348024569527886_d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17646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Школьное образование – важный  элемент образования в обществе, формирующий  у ребенка базовые знания и навыки. Залог успешности человека в современном мире — получение современного образования, овладение необходимыми для жизни в обществе знаниями, умениями, навыками, приемами деятельности. Человеку сегодня необходимо учиться практически всю свою жизнь, осваивая все новое и новое, обретая новые профессиональные качества. Школа должна быть в каждом населенном пункте, это важно для детей и их родителей.  У каждого учебного заведения есть своя история. Первая школа  на территории Кировска  появилась в 30 –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века. Интересно  познакомиться   с историей школьного образования на территории Кировска.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 начале 90 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годов в городе появилась необходимость открыть гимназию  для углубленного изучения предметов. В ноябре 1993 года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Леноблано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рекомендовал присвоить статус образовательного комплекса « школа – экономическая гимназия» Кировской средней школе №2. Статус утвердила мэрия.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Началось создание гимназического образования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88640"/>
            <a:ext cx="4752528" cy="600953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В 1997 году восьмилетнюю  школу № 1 на Горького и восьмилетнюю  школу № 2 на Кирова объединили в КСШ №3, которая расположилась в здании на улице Горького №16. В здании на Кирова стала работать городская начальная школа.  Третьего июня 1998 году была ликвидирована Кировская средняя школа № 3. В здание по адресу  Горького 16 переехала  экономическая гимназия, которая до этого находилась на территории  средней школы №2.    Т. Ф. Кузина стала директором гимназии. Гимназия и начальная школа.( прогимназия) объединились в единый учебный комплекс ( директор Т. Ф. Кузина). Так создавалась гимназия, которая и сегодня находится по тому же адресу, где помнят традиции, которые были созданы коллективом  педагогов  под руководством Т. Ф. Кузиной.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Чиж Галина\Desktop\559_foto_3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50532"/>
            <a:ext cx="4038600" cy="3007468"/>
          </a:xfrm>
          <a:prstGeom prst="rect">
            <a:avLst/>
          </a:prstGeom>
          <a:noFill/>
        </p:spPr>
      </p:pic>
      <p:pic>
        <p:nvPicPr>
          <p:cNvPr id="2051" name="Picture 3" descr="C:\Users\Чиж Галина\Desktop\slide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8519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Школьная система образования на территории г. Кировска прошла нелегкий путь создания и развития. Ее история неразрывно связана  с историей города.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сегодняшний день  в городе осуществляют свою деятельность Кировская гимназия имени Героя Советского Союза С.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Баймагамбетова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 директор М. Р.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Ганеева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), Кировская средняя школа №1 ( директор А.А. Архипов), Кировская школа № 2 имени Матроса, погибшего 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АЛП « Курск» С. 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Витченко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 директор Черкасов Г. В.), Кировская специальная школа – интернат ( директор Жукова О. М.), Кировский политехнический техникум ( директор Горчаков Олег Леонидович  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1.Суходымцев О.А.Кировск. Мгновения истории. – СПб.:Галарат,2011,160с.  2.Кировская СШ№2 – 20 лет//Ладога.-2005.-№133.- С.3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Кировску – 85 лет. По материалам книги О. А.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Суходымцева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 Кировск. Мгновения истории»//Неделя города.- 2016.-№ 15.- С.7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4.Розова З. Кировской школе - 50 лет/ Розова З.//Ладога.-1999.-№ 131.- С.2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5.Суходымцев О.Кировск. Время надежд/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Суходымцев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О.// Неделя города.- 2010.-№15.- С.7.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6.Шлыков В. Кировская средняя школа №1. Двадцать лет спустя/ Шлыков В.//Ладога.- 2001.-№ 3.- С.3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7.Якубовская Г. Гимназия в Кировске ? Многие удивятся…/ Якубовская Г.//Ладога.- 1994.-№38.- С.3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8.Интервью с Т. А. Васиной от 4 января 2020 года, г. Кировск. Публикуется с согласия Т. А. Васиной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Раскрыть историю создания школьной системы образования на территории г. Кировска.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Задачи:                                                                                                            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 Рассмотреть связь истории города с созданием и развитием школьного образования.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2. Изучить историю Кировской гимназии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Раскрыть основные этапы создания  школы №1 и школы №2 на территории г. Кировска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История города Кировска началась в конце 20-х годов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века. Тогда на левобережье Невы вблизи деревни Московская Дубровка началось сооружение Дубровской ГРЭС.</a:t>
            </a:r>
            <a:r>
              <a:rPr lang="ru-RU" sz="3000" dirty="0"/>
              <a:t> 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Земляные работы начались 13 июня 1931 года.</a:t>
            </a:r>
          </a:p>
        </p:txBody>
      </p:sp>
      <p:pic>
        <p:nvPicPr>
          <p:cNvPr id="1026" name="Picture 2" descr="C:\Users\Чиж Галина\Desktop\31.12.2006_21-12-12_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56792"/>
            <a:ext cx="4254624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5892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Дубровская ГРЭС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маю 1932 года в поселке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Невдубстрой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проживало 12460 человек, в том числе 1300 детей. В 1933 году в первом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теплобетонном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доме несколько комнат отдали под школу, классы были тесными, поэтому приходилось учиться в две смены. Позднее школе передали весь первый этаж</a:t>
            </a:r>
          </a:p>
        </p:txBody>
      </p:sp>
      <p:pic>
        <p:nvPicPr>
          <p:cNvPr id="2050" name="Picture 2" descr="C:\Users\Чиж Галина\Desktop\DSC04486-1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00808"/>
            <a:ext cx="4038600" cy="36071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5661248"/>
            <a:ext cx="426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Невдубстрой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до войны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20 мая 1936 года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Невдубстрой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был преобразован в рабочий поселок и включен в состав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Мгинского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района. Это был уже благоустроенный поселок с клубом, детским садом, больницей на 110 коек и ставшей украшением поселка средней школой на 880 учеников, построенной в 1939 году </a:t>
            </a:r>
          </a:p>
        </p:txBody>
      </p:sp>
      <p:pic>
        <p:nvPicPr>
          <p:cNvPr id="4099" name="Picture 3" descr="C:\Users\Чиж Галина\Desktop\bhb057fqchav0vr4g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16832"/>
            <a:ext cx="4464050" cy="3814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396044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сентябре 1945 года открылась вечерняя  школа рабочей молодежи ( директор П. Я. Сосков), она находилась в одном из первых бараков, в районе современного дома №26 по улице Кирова, здесь было выделено несколько комнат.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8" name="Picture 2" descr="C:\Users\Чиж Галина\Desktop\школы\IMG_20210118_15143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556792"/>
            <a:ext cx="2545854" cy="4525963"/>
          </a:xfrm>
          <a:prstGeom prst="rect">
            <a:avLst/>
          </a:prstGeom>
          <a:noFill/>
        </p:spPr>
      </p:pic>
      <p:pic>
        <p:nvPicPr>
          <p:cNvPr id="4099" name="Picture 3" descr="C:\Users\Чиж Галина\Desktop\школы\IMG_20210118_1514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2561481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Также несколько классов занимались в доме №1 на улице Советская. По этим  адресам располагалась  и дневная школа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( директор Е. М. Кузнецова), в которой училось около 40 учеников</a:t>
            </a:r>
          </a:p>
        </p:txBody>
      </p:sp>
      <p:pic>
        <p:nvPicPr>
          <p:cNvPr id="1026" name="Picture 2" descr="C:\Users\Чиж Галина\Desktop\720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7880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Связь истории города Кировска с историей развития школьного образования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Позднее детям отдали под школу барак в 1-ом школьном переулке ( с 24 марта 2005 года – улица Десантника Исаева). В одной комнате занимались учащиеся первого и третьего классов, в другой- второго и четвертого</a:t>
            </a:r>
          </a:p>
        </p:txBody>
      </p:sp>
      <p:pic>
        <p:nvPicPr>
          <p:cNvPr id="5122" name="Picture 2" descr="C:\Users\Чиж Галина\Desktop\школы\IMG_20210118_155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427404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1548</Words>
  <Application>Microsoft Office PowerPoint</Application>
  <PresentationFormat>Экран (4:3)</PresentationFormat>
  <Paragraphs>69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Создание школьного образования в городе Кировск</vt:lpstr>
      <vt:lpstr> Введение </vt:lpstr>
      <vt:lpstr>Введение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Связь истории города Кировска с историей развития школьного образования</vt:lpstr>
      <vt:lpstr>История создания Кировской гимназии</vt:lpstr>
      <vt:lpstr>Связь истории города Кировска с историей развития школьного образования</vt:lpstr>
      <vt:lpstr>Слайд 21</vt:lpstr>
      <vt:lpstr>Заключение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школьного образования в городе Кировск</dc:title>
  <dc:creator>Чиж Галина</dc:creator>
  <cp:lastModifiedBy>DIrector_4</cp:lastModifiedBy>
  <cp:revision>24</cp:revision>
  <dcterms:created xsi:type="dcterms:W3CDTF">2021-01-31T19:22:59Z</dcterms:created>
  <dcterms:modified xsi:type="dcterms:W3CDTF">2022-01-17T13:32:17Z</dcterms:modified>
</cp:coreProperties>
</file>