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0" r:id="rId3"/>
    <p:sldId id="284" r:id="rId4"/>
    <p:sldId id="281" r:id="rId5"/>
    <p:sldId id="282" r:id="rId6"/>
    <p:sldId id="286" r:id="rId7"/>
    <p:sldId id="288" r:id="rId8"/>
    <p:sldId id="293" r:id="rId9"/>
    <p:sldId id="287" r:id="rId10"/>
    <p:sldId id="290" r:id="rId11"/>
    <p:sldId id="294" r:id="rId12"/>
    <p:sldId id="260" r:id="rId13"/>
    <p:sldId id="261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3399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шаблоны\Подложки_backgrounds\Телефон\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24" y="0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« </a:t>
            </a:r>
            <a:r>
              <a:rPr lang="ru-RU" sz="4800" b="1" dirty="0" smtClean="0"/>
              <a:t>Судьба семьи в истории Ленинградской области»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85993"/>
            <a:ext cx="6286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Семейная хроника династии педагогов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143248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Исследовательская работа ученицы 5класса   МБОУ «Кировская гимназия»</a:t>
            </a:r>
          </a:p>
          <a:p>
            <a:r>
              <a:rPr lang="ru-RU" b="1" dirty="0" smtClean="0"/>
              <a:t>Сердюк Софьи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708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:\шаблоны\Подложки_backgrounds\Музыкальный автомат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16632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Сердюк Светлана Евгеньевна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Победитель 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районного    и лауреат областного конкурса «Учитель года -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1997»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Победитель 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конкурса лучших учителей в рамках Приоритетного национального проекта «Образование» в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2008 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году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Занесена в энциклопедию «Одаренные дети - будущее России» в 2006 году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Победитель районного конкурса «Классный, самый классный»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9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шаблоны\Подложки_backgrounds\Золотой\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74"/>
            <a:ext cx="9144000" cy="691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Моя мама-достойный продолжатель династии педагогов</a:t>
            </a:r>
            <a:endParaRPr lang="ru-RU" sz="2800" dirty="0"/>
          </a:p>
        </p:txBody>
      </p:sp>
      <p:pic>
        <p:nvPicPr>
          <p:cNvPr id="5" name="Picture 3" descr="C:\Users\Галина\Desktop\Новая папка\IMG_32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94" b="7434"/>
          <a:stretch/>
        </p:blipFill>
        <p:spPr bwMode="auto">
          <a:xfrm>
            <a:off x="571472" y="2143116"/>
            <a:ext cx="6591914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45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шаблоны\Подложки_backgrounds\Телефон\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0341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ЕСЛИ ЖЕЛАЕШЬ, ЧТОБЫ МИР ИЗМЕНИЛСЯ,</a:t>
            </a:r>
          </a:p>
          <a:p>
            <a:r>
              <a:rPr lang="ru-RU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САМ СТАНЬ ЭТИМ ИЗМЕНЕНИЕМ!</a:t>
            </a:r>
          </a:p>
          <a:p>
            <a:endParaRPr lang="ru-RU" sz="48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4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Это девиз нашей династии.</a:t>
            </a:r>
            <a:endParaRPr lang="ru-RU" sz="4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08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шаблоны\Подложки_backgrounds\Фантазия\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Общий педагогический стаж нашей династии- 164 года.</a:t>
            </a:r>
            <a:br>
              <a:rPr lang="ru-RU" sz="2400" b="1" dirty="0" smtClean="0"/>
            </a:br>
            <a:r>
              <a:rPr lang="ru-RU" sz="2400" b="1" dirty="0" smtClean="0"/>
              <a:t>2 августа 2008 года в Кировске  прошло чествование семейной  династии Кузиных -за многолетний труд и преданность своему делу. Я горжусь своей семьей и стараюсь не подводить ее. Я считаю, что мои успехи- успехи моей семьи.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5" name="Picture 2" descr="C:\Users\Софья\Desktop\IMG_3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643314"/>
            <a:ext cx="2083942" cy="2778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Софья\Desktop\IMG_4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496"/>
            <a:ext cx="2556545" cy="191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шаблоны\Подложки_backgrounds\Песочные часы\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s://fs00.infourok.ru/images/doc/247/251934/img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4324103" cy="4229338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857232"/>
            <a:ext cx="3769687" cy="300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101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шаблоны\Подложки_backgrounds\Песочные часы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07196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Я учусь гимназии, которую создала моя бабушка Кузина Тамара Федоровна, в которой долгое время работала моя тетя Якубовская Галина Федоровна , в которой сейчас работает моя мама Сердюк Светлана Евгеньевна.</a:t>
            </a:r>
            <a:br>
              <a:rPr lang="ru-RU" sz="2400" b="1" dirty="0" smtClean="0"/>
            </a:br>
            <a:r>
              <a:rPr lang="ru-RU" sz="2400" b="1" dirty="0" smtClean="0"/>
              <a:t>Где истоки династии?  Как складывался профессиональный путь моих родных? Какой вклад в образование они внесли? Об этом я хочу узнать в своем исследовании.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2008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шаблоны\Подложки_backgrounds\Телефон\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Моя прабабушка.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572528" cy="4929222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Родоначальник династии- Крылова Вера Владимировна. Я узнала ,что свою трудовую деятельность она начала 18 февраля1940 года учительницей Козловской школы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</a:rPr>
              <a:t>27 августа 1941 г. в связи с эвакуацией переведена в </a:t>
            </a:r>
            <a:r>
              <a:rPr lang="ru-RU" sz="2400" b="1" dirty="0" err="1" smtClean="0">
                <a:solidFill>
                  <a:schemeClr val="tx1"/>
                </a:solidFill>
              </a:rPr>
              <a:t>Хвойнинский</a:t>
            </a:r>
            <a:r>
              <a:rPr lang="ru-RU" sz="2400" b="1" dirty="0" smtClean="0">
                <a:solidFill>
                  <a:schemeClr val="tx1"/>
                </a:solidFill>
              </a:rPr>
              <a:t> район </a:t>
            </a:r>
            <a:r>
              <a:rPr lang="ru-RU" sz="2400" b="1" dirty="0" err="1" smtClean="0">
                <a:solidFill>
                  <a:schemeClr val="tx1"/>
                </a:solidFill>
              </a:rPr>
              <a:t>ст.Песь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 1948 году Вера Владимировна переехала в Ленинградскую область и работала в </a:t>
            </a:r>
            <a:r>
              <a:rPr lang="ru-RU" sz="2400" b="1" dirty="0" err="1" smtClean="0">
                <a:solidFill>
                  <a:schemeClr val="tx1"/>
                </a:solidFill>
              </a:rPr>
              <a:t>Мгинской</a:t>
            </a:r>
            <a:r>
              <a:rPr lang="ru-RU" sz="2400" b="1" dirty="0" smtClean="0">
                <a:solidFill>
                  <a:schemeClr val="tx1"/>
                </a:solidFill>
              </a:rPr>
              <a:t> средней школе учителем математики, затем заместителем директора по </a:t>
            </a:r>
            <a:r>
              <a:rPr lang="ru-RU" sz="2400" b="1" dirty="0" err="1" smtClean="0">
                <a:solidFill>
                  <a:schemeClr val="tx1"/>
                </a:solidFill>
              </a:rPr>
              <a:t>учебно</a:t>
            </a:r>
            <a:r>
              <a:rPr lang="ru-RU" sz="2400" b="1" dirty="0" smtClean="0">
                <a:solidFill>
                  <a:schemeClr val="tx1"/>
                </a:solidFill>
              </a:rPr>
              <a:t>- воспитательной работе до ухода на пенсию в 1982 году.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Педагогический стаж прабабушки 42 года.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Две прабабушкины сестры тоже были педагогами.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шаблоны\Подложки_backgrounds\Телефон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7161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Моя бабушка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857224" y="1285860"/>
            <a:ext cx="7858180" cy="435294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Моя бабушка Кузина Тамара Федоровна. Она хорошо известна в Кировском районе и Ленинградской области.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За свою профессиональную жизнь Тамара Федоровна многого добилась.  Свой педагогический путь  начинала пионервожатой, затем работала учителем истории в </a:t>
            </a:r>
            <a:r>
              <a:rPr lang="ru-RU" sz="2400" dirty="0" err="1" smtClean="0">
                <a:solidFill>
                  <a:schemeClr val="tx1"/>
                </a:solidFill>
              </a:rPr>
              <a:t>Мгинской</a:t>
            </a:r>
            <a:r>
              <a:rPr lang="ru-RU" sz="2400" dirty="0" smtClean="0">
                <a:solidFill>
                  <a:schemeClr val="tx1"/>
                </a:solidFill>
              </a:rPr>
              <a:t> средней школе. Работала директором </a:t>
            </a:r>
            <a:r>
              <a:rPr lang="ru-RU" sz="2400" dirty="0" err="1" smtClean="0">
                <a:solidFill>
                  <a:schemeClr val="tx1"/>
                </a:solidFill>
              </a:rPr>
              <a:t>Приладожской</a:t>
            </a:r>
            <a:r>
              <a:rPr lang="ru-RU" sz="2400" dirty="0" smtClean="0">
                <a:solidFill>
                  <a:schemeClr val="tx1"/>
                </a:solidFill>
              </a:rPr>
              <a:t> школы 5 лет. 15 лет работала директором Кировской средней школы № 2. Главным итогом многолетней профессиональной деятельности можно считать создание первой в районе профильной школы- Кировской экономической гимназии.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9171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шаблоны\Подложки_backgrounds\Песочные часы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74"/>
            <a:ext cx="9144000" cy="691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501175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Кузина Тамара Федоровна-отличник народного образования, лауреат конкурса «Директор школы России 2007», в 2006 г. занесена в президентскую энциклопедию «Одаренные дети России». Она стала победителем районного конкурса «20 женщин 20 века» в номинации «Женщина- управленец». Успехом деятельности  руководимого ею учреждения стала победа в областном конкурсе «Школа года- 2000».</a:t>
            </a:r>
            <a:endParaRPr lang="ru-RU" sz="2400" b="1" dirty="0"/>
          </a:p>
        </p:txBody>
      </p:sp>
      <p:pic>
        <p:nvPicPr>
          <p:cNvPr id="1030" name="Picture 6" descr="H:\Мои документы\РИСУНКИ ФОТКИ АННИМАЦИИ\УЧИТЕЛЯ\учителя\DSC_0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565502" cy="3862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08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шаблоны\Подложки_backgrounds\Песочные часы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74"/>
            <a:ext cx="9144000" cy="691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422593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Кузина Тамара Федоровна- талантливый, творческий ,инициативный руководитель. Прекрасный организатор, лидер, обладающий многочисленными человеческими достоинствами. Она пользуется высоким авторитетом у коллег, детей, родителей, общественности.</a:t>
            </a:r>
            <a:br>
              <a:rPr lang="ru-RU" sz="2000" b="1" dirty="0" smtClean="0"/>
            </a:br>
            <a:r>
              <a:rPr lang="ru-RU" sz="2000" b="1" dirty="0" smtClean="0"/>
              <a:t>Педагогический стаж работы 52 года. 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5" name="Picture 2" descr="C:\Files\фото Сердюк кузина\Изображение 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71480"/>
            <a:ext cx="3286148" cy="3455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08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шаблоны\Подложки_backgrounds\Песочные часы\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4470"/>
            <a:ext cx="9144000" cy="8215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-357214"/>
            <a:ext cx="7772400" cy="11430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Моя тетя-Якубовская Галина Федоровна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subTitle" idx="1"/>
          </p:nvPr>
        </p:nvSpPr>
        <p:spPr>
          <a:xfrm>
            <a:off x="4429124" y="928670"/>
            <a:ext cx="4357718" cy="463869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Моя тетя  Галина Федоровна работала в Кировской гимназии с момента ее основания заместителем директора по инновационной работе. Почетный работник общего образования, закончила аспирантуру ЛОГУ, факультет организаторов народного образования РГПУ им. Герцена. Награждена высшей общественной наградой – медалью «За вклад в развитие образования».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IMG_038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517"/>
          <a:stretch/>
        </p:blipFill>
        <p:spPr bwMode="auto">
          <a:xfrm>
            <a:off x="0" y="857232"/>
            <a:ext cx="4213702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008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шаблоны\Подложки_backgrounds\Золотой\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74"/>
            <a:ext cx="9144000" cy="691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401161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+mn-lt"/>
              </a:rPr>
              <a:t>Галина Федоровна  в 2006 году занесена в энциклопедию «Одаренные дети- будущее России».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 Ее отличительная черта- способность генерировать идеи, творческое отношение к труду, самообразование и самосовершенствование.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Педагогический стаж- 38 лет</a:t>
            </a:r>
            <a:r>
              <a:rPr lang="ru-RU" sz="2000" dirty="0" smtClean="0">
                <a:latin typeface="+mn-lt"/>
              </a:rPr>
              <a:t>.</a:t>
            </a:r>
            <a:endParaRPr lang="ru-RU" sz="2000" dirty="0">
              <a:latin typeface="+mn-lt"/>
            </a:endParaRPr>
          </a:p>
        </p:txBody>
      </p:sp>
      <p:pic>
        <p:nvPicPr>
          <p:cNvPr id="2050" name="Picture 2" descr="C:\Users\Учитель\Desktop\ш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14290"/>
            <a:ext cx="3929090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4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шаблоны\Подложки_backgrounds\Телефон\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34925"/>
            <a:ext cx="92519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Моя мама- Сердюк Светлана Евгеньевна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4071942"/>
            <a:ext cx="4357718" cy="278605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Моя мама начала свою педагогическую деятельность в 1991 году в Кировской средней школе №2 учителем  химии. Сейчас работает в Кировской гимназии учителем экономики уже более 25 лет.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 Педагогический стаж -32 года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F:\Аттестация\IMG_6653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5724637" cy="2857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9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720</TotalTime>
  <Words>503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Я учусь гимназии, которую создала моя бабушка Кузина Тамара Федоровна, в которой долгое время работала моя тетя Якубовская Галина Федоровна , в которой сейчас работает моя мама Сердюк Светлана Евгеньевна. Где истоки династии?  Как складывался профессиональный путь моих родных? Какой вклад в образование они внесли? Об этом я хочу узнать в своем исследовании. </vt:lpstr>
      <vt:lpstr>Моя прабабушка.</vt:lpstr>
      <vt:lpstr>Моя бабушка</vt:lpstr>
      <vt:lpstr>Кузина Тамара Федоровна-отличник народного образования, лауреат конкурса «Директор школы России 2007», в 2006 г. занесена в президентскую энциклопедию «Одаренные дети России». Она стала победителем районного конкурса «20 женщин 20 века» в номинации «Женщина- управленец». Успехом деятельности  руководимого ею учреждения стала победа в областном конкурсе «Школа года- 2000».</vt:lpstr>
      <vt:lpstr>Кузина Тамара Федоровна- талантливый, творческий ,инициативный руководитель. Прекрасный организатор, лидер, обладающий многочисленными человеческими достоинствами. Она пользуется высоким авторитетом у коллег, детей, родителей, общественности. Педагогический стаж работы 52 года.  </vt:lpstr>
      <vt:lpstr>Моя тетя-Якубовская Галина Федоровна</vt:lpstr>
      <vt:lpstr>Галина Федоровна  в 2006 году занесена в энциклопедию «Одаренные дети- будущее России».  Ее отличительная черта- способность генерировать идеи, творческое отношение к труду, самообразование и самосовершенствование. Педагогический стаж- 38 лет.</vt:lpstr>
      <vt:lpstr>Моя мама- Сердюк Светлана Евгеньевна</vt:lpstr>
      <vt:lpstr>Слайд 10</vt:lpstr>
      <vt:lpstr>Моя мама-достойный продолжатель династии педагогов</vt:lpstr>
      <vt:lpstr>Слайд 12</vt:lpstr>
      <vt:lpstr>Общий педагогический стаж нашей династии- 164 года. 2 августа 2008 года в Кировске  прошло чествование семейной  династии Кузиных -за многолетний труд и преданность своему делу. Я горжусь своей семьей и стараюсь не подводить ее. Я считаю, что мои успехи- успехи моей семьи.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Учитель</cp:lastModifiedBy>
  <cp:revision>65</cp:revision>
  <dcterms:created xsi:type="dcterms:W3CDTF">2013-03-26T05:24:20Z</dcterms:created>
  <dcterms:modified xsi:type="dcterms:W3CDTF">2022-01-13T09:19:47Z</dcterms:modified>
</cp:coreProperties>
</file>